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custDataLst>
    <p:tags r:id="rId7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3FCF-F30D-4671-BE29-8ECB4A764544}" type="datetimeFigureOut">
              <a:rPr lang="vi-VN" smtClean="0"/>
              <a:t>08/12/2016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E5B1-10AB-4CBC-9901-F1D7356729C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6609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3FCF-F30D-4671-BE29-8ECB4A764544}" type="datetimeFigureOut">
              <a:rPr lang="vi-VN" smtClean="0"/>
              <a:t>08/12/2016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E5B1-10AB-4CBC-9901-F1D7356729C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0494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3FCF-F30D-4671-BE29-8ECB4A764544}" type="datetimeFigureOut">
              <a:rPr lang="vi-VN" smtClean="0"/>
              <a:t>08/12/2016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E5B1-10AB-4CBC-9901-F1D7356729C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0537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3FCF-F30D-4671-BE29-8ECB4A764544}" type="datetimeFigureOut">
              <a:rPr lang="vi-VN" smtClean="0"/>
              <a:t>08/12/2016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E5B1-10AB-4CBC-9901-F1D7356729C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550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3FCF-F30D-4671-BE29-8ECB4A764544}" type="datetimeFigureOut">
              <a:rPr lang="vi-VN" smtClean="0"/>
              <a:t>08/12/2016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E5B1-10AB-4CBC-9901-F1D7356729C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412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3FCF-F30D-4671-BE29-8ECB4A764544}" type="datetimeFigureOut">
              <a:rPr lang="vi-VN" smtClean="0"/>
              <a:t>08/12/2016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E5B1-10AB-4CBC-9901-F1D7356729C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6225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3FCF-F30D-4671-BE29-8ECB4A764544}" type="datetimeFigureOut">
              <a:rPr lang="vi-VN" smtClean="0"/>
              <a:t>08/12/2016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E5B1-10AB-4CBC-9901-F1D7356729C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561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3FCF-F30D-4671-BE29-8ECB4A764544}" type="datetimeFigureOut">
              <a:rPr lang="vi-VN" smtClean="0"/>
              <a:t>08/12/2016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E5B1-10AB-4CBC-9901-F1D7356729C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34159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3FCF-F30D-4671-BE29-8ECB4A764544}" type="datetimeFigureOut">
              <a:rPr lang="vi-VN" smtClean="0"/>
              <a:t>08/12/2016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E5B1-10AB-4CBC-9901-F1D7356729C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8571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3FCF-F30D-4671-BE29-8ECB4A764544}" type="datetimeFigureOut">
              <a:rPr lang="vi-VN" smtClean="0"/>
              <a:t>08/12/2016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E5B1-10AB-4CBC-9901-F1D7356729C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1967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3FCF-F30D-4671-BE29-8ECB4A764544}" type="datetimeFigureOut">
              <a:rPr lang="vi-VN" smtClean="0"/>
              <a:t>08/12/2016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E5B1-10AB-4CBC-9901-F1D7356729C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15642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13FCF-F30D-4671-BE29-8ECB4A764544}" type="datetimeFigureOut">
              <a:rPr lang="vi-VN" smtClean="0"/>
              <a:t>08/12/2016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0E5B1-10AB-4CBC-9901-F1D7356729C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19701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71181" y="213713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213713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Đặt tính rồi tính</a:t>
            </a:r>
            <a:endParaRPr lang="vi-VN" sz="32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718702"/>
              </p:ext>
            </p:extLst>
          </p:nvPr>
        </p:nvGraphicFramePr>
        <p:xfrm>
          <a:off x="371181" y="1124744"/>
          <a:ext cx="8521299" cy="735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0433"/>
                <a:gridCol w="2840433"/>
                <a:gridCol w="2840433"/>
              </a:tblGrid>
              <a:tr h="735856"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a) 213 x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b) 374 x 2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c) 208 x 4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827584" y="1988840"/>
            <a:ext cx="1368152" cy="2062103"/>
            <a:chOff x="827584" y="1988840"/>
            <a:chExt cx="1368152" cy="2062103"/>
          </a:xfrm>
        </p:grpSpPr>
        <p:sp>
          <p:nvSpPr>
            <p:cNvPr id="5" name="TextBox 4"/>
            <p:cNvSpPr txBox="1"/>
            <p:nvPr/>
          </p:nvSpPr>
          <p:spPr>
            <a:xfrm>
              <a:off x="827584" y="1988840"/>
              <a:ext cx="1368152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/>
                <a:t>  213</a:t>
              </a:r>
            </a:p>
            <a:p>
              <a:r>
                <a:rPr lang="en-US" sz="3200"/>
                <a:t>x</a:t>
              </a:r>
              <a:r>
                <a:rPr lang="en-US" sz="3200" smtClean="0"/>
                <a:t> </a:t>
              </a:r>
            </a:p>
            <a:p>
              <a:r>
                <a:rPr lang="en-US" sz="3200"/>
                <a:t> </a:t>
              </a:r>
              <a:r>
                <a:rPr lang="en-US" sz="3200" smtClean="0"/>
                <a:t>     3</a:t>
              </a:r>
            </a:p>
            <a:p>
              <a:r>
                <a:rPr lang="en-US" sz="3200"/>
                <a:t> </a:t>
              </a:r>
              <a:r>
                <a:rPr lang="en-US" sz="3200" smtClean="0"/>
                <a:t> 639</a:t>
              </a:r>
              <a:endParaRPr lang="vi-VN" sz="3200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827584" y="3473245"/>
              <a:ext cx="115212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3635896" y="1988840"/>
            <a:ext cx="1368152" cy="2062103"/>
            <a:chOff x="3635896" y="1988840"/>
            <a:chExt cx="1368152" cy="2062103"/>
          </a:xfrm>
        </p:grpSpPr>
        <p:sp>
          <p:nvSpPr>
            <p:cNvPr id="6" name="TextBox 5"/>
            <p:cNvSpPr txBox="1"/>
            <p:nvPr/>
          </p:nvSpPr>
          <p:spPr>
            <a:xfrm>
              <a:off x="3635896" y="1988840"/>
              <a:ext cx="1368152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/>
                <a:t>  374</a:t>
              </a:r>
            </a:p>
            <a:p>
              <a:r>
                <a:rPr lang="en-US" sz="3200"/>
                <a:t>x</a:t>
              </a:r>
              <a:r>
                <a:rPr lang="en-US" sz="3200" smtClean="0"/>
                <a:t> </a:t>
              </a:r>
            </a:p>
            <a:p>
              <a:r>
                <a:rPr lang="en-US" sz="3200"/>
                <a:t> </a:t>
              </a:r>
              <a:r>
                <a:rPr lang="en-US" sz="3200" smtClean="0"/>
                <a:t>     2</a:t>
              </a:r>
            </a:p>
            <a:p>
              <a:r>
                <a:rPr lang="en-US" sz="3200"/>
                <a:t> </a:t>
              </a:r>
              <a:r>
                <a:rPr lang="en-US" sz="3200" smtClean="0"/>
                <a:t> 748</a:t>
              </a:r>
              <a:endParaRPr lang="vi-VN" sz="320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3635896" y="3501008"/>
              <a:ext cx="115212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6516216" y="1948734"/>
            <a:ext cx="1368152" cy="2062103"/>
            <a:chOff x="6516216" y="1948734"/>
            <a:chExt cx="1368152" cy="2062103"/>
          </a:xfrm>
        </p:grpSpPr>
        <p:sp>
          <p:nvSpPr>
            <p:cNvPr id="7" name="TextBox 6"/>
            <p:cNvSpPr txBox="1"/>
            <p:nvPr/>
          </p:nvSpPr>
          <p:spPr>
            <a:xfrm>
              <a:off x="6516216" y="1948734"/>
              <a:ext cx="1368152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/>
                <a:t>  208</a:t>
              </a:r>
            </a:p>
            <a:p>
              <a:r>
                <a:rPr lang="en-US" sz="3200"/>
                <a:t>x</a:t>
              </a:r>
              <a:r>
                <a:rPr lang="en-US" sz="3200" smtClean="0"/>
                <a:t> </a:t>
              </a:r>
            </a:p>
            <a:p>
              <a:r>
                <a:rPr lang="en-US" sz="3200"/>
                <a:t> </a:t>
              </a:r>
              <a:r>
                <a:rPr lang="en-US" sz="3200" smtClean="0"/>
                <a:t>     4</a:t>
              </a:r>
            </a:p>
            <a:p>
              <a:r>
                <a:rPr lang="en-US" sz="3200"/>
                <a:t> </a:t>
              </a:r>
              <a:r>
                <a:rPr lang="en-US" sz="3200" smtClean="0"/>
                <a:t> 832</a:t>
              </a:r>
              <a:endParaRPr lang="vi-VN" sz="320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6516216" y="3429000"/>
              <a:ext cx="115212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2133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475656" y="1052736"/>
            <a:ext cx="1512169" cy="186085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Oval 1"/>
          <p:cNvSpPr/>
          <p:nvPr/>
        </p:nvSpPr>
        <p:spPr>
          <a:xfrm>
            <a:off x="371181" y="213713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213713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Đặt tính rồi tính (theo mẫu):</a:t>
            </a:r>
            <a:endParaRPr lang="vi-VN" sz="3200"/>
          </a:p>
        </p:txBody>
      </p:sp>
      <p:sp>
        <p:nvSpPr>
          <p:cNvPr id="4" name="TextBox 3"/>
          <p:cNvSpPr txBox="1"/>
          <p:nvPr/>
        </p:nvSpPr>
        <p:spPr>
          <a:xfrm>
            <a:off x="2987825" y="1052736"/>
            <a:ext cx="591938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smtClean="0"/>
              <a:t>9 chia 4 được 2, viết 2.</a:t>
            </a:r>
          </a:p>
          <a:p>
            <a:pPr algn="just"/>
            <a:r>
              <a:rPr lang="en-US" sz="2800" smtClean="0"/>
              <a:t>     </a:t>
            </a:r>
            <a:r>
              <a:rPr lang="en-US" sz="2800" i="1" smtClean="0"/>
              <a:t>2 nhân 4 bằng 8; 9 trừ 8 bằng 1.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smtClean="0"/>
              <a:t>Hạ 4, được 14; 14 chia 4 được 3, viết 3.</a:t>
            </a:r>
          </a:p>
          <a:p>
            <a:pPr algn="just"/>
            <a:r>
              <a:rPr lang="en-US" sz="2800" smtClean="0"/>
              <a:t>      </a:t>
            </a:r>
            <a:r>
              <a:rPr lang="en-US" sz="2800" i="1" smtClean="0"/>
              <a:t>3 nhân 4 bằng 12; 14 trừ 12 bằng 2.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smtClean="0"/>
              <a:t>Hạ 8, được 28; 28 chia 4 được 7, viết 7.</a:t>
            </a:r>
          </a:p>
          <a:p>
            <a:pPr algn="just"/>
            <a:r>
              <a:rPr lang="en-US" sz="2800" smtClean="0"/>
              <a:t>     </a:t>
            </a:r>
            <a:r>
              <a:rPr lang="en-US" sz="2800" i="1" smtClean="0"/>
              <a:t>7 nhân 4 bằng 28; 28 trừ 28 bằng 0.</a:t>
            </a:r>
            <a:endParaRPr lang="vi-VN" sz="2800" i="1"/>
          </a:p>
        </p:txBody>
      </p:sp>
      <p:sp>
        <p:nvSpPr>
          <p:cNvPr id="5" name="TextBox 4"/>
          <p:cNvSpPr txBox="1"/>
          <p:nvPr/>
        </p:nvSpPr>
        <p:spPr>
          <a:xfrm>
            <a:off x="371181" y="1097707"/>
            <a:ext cx="26166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Mẫu:    948    4</a:t>
            </a:r>
          </a:p>
          <a:p>
            <a:r>
              <a:rPr lang="en-US" sz="2800"/>
              <a:t> </a:t>
            </a:r>
            <a:r>
              <a:rPr lang="en-US" sz="2800" smtClean="0"/>
              <a:t>           14</a:t>
            </a:r>
          </a:p>
          <a:p>
            <a:r>
              <a:rPr lang="en-US" sz="2800"/>
              <a:t> </a:t>
            </a:r>
            <a:r>
              <a:rPr lang="en-US" sz="2800" smtClean="0"/>
              <a:t>             28</a:t>
            </a:r>
          </a:p>
          <a:p>
            <a:r>
              <a:rPr lang="en-US" sz="2800"/>
              <a:t> </a:t>
            </a:r>
            <a:r>
              <a:rPr lang="en-US" sz="2800" smtClean="0"/>
              <a:t>               0</a:t>
            </a:r>
            <a:endParaRPr lang="vi-VN" sz="2800"/>
          </a:p>
        </p:txBody>
      </p:sp>
      <p:cxnSp>
        <p:nvCxnSpPr>
          <p:cNvPr id="7" name="Straight Connector 6"/>
          <p:cNvCxnSpPr/>
          <p:nvPr/>
        </p:nvCxnSpPr>
        <p:spPr>
          <a:xfrm>
            <a:off x="2267744" y="1097707"/>
            <a:ext cx="0" cy="90794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67744" y="1551677"/>
            <a:ext cx="5040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427630"/>
              </p:ext>
            </p:extLst>
          </p:nvPr>
        </p:nvGraphicFramePr>
        <p:xfrm>
          <a:off x="659213" y="5085184"/>
          <a:ext cx="8377284" cy="64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4321"/>
                <a:gridCol w="2094321"/>
                <a:gridCol w="2094321"/>
                <a:gridCol w="2094321"/>
              </a:tblGrid>
              <a:tr h="648072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a) 396 : 3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630 : 7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c)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457 : 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d) 724 : 6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50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71181" y="213713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213713"/>
            <a:ext cx="7848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/>
              <a:t>Quãng đường AB dài 172m, quãng đường BC dài gấp 4 lần quãng đường AB (xem hình vẽ). Hỏi quãng đường AC dài bao nhiêu mét?</a:t>
            </a:r>
            <a:endParaRPr lang="vi-VN" sz="2800"/>
          </a:p>
        </p:txBody>
      </p:sp>
      <p:sp>
        <p:nvSpPr>
          <p:cNvPr id="19" name="TextBox 18"/>
          <p:cNvSpPr txBox="1"/>
          <p:nvPr/>
        </p:nvSpPr>
        <p:spPr>
          <a:xfrm>
            <a:off x="1043608" y="3219254"/>
            <a:ext cx="784887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Bài giả</a:t>
            </a:r>
            <a:r>
              <a:rPr lang="en-US" sz="2800" smtClean="0"/>
              <a:t>i</a:t>
            </a:r>
          </a:p>
          <a:p>
            <a:pPr algn="ctr"/>
            <a:r>
              <a:rPr lang="en-US" sz="2800" smtClean="0"/>
              <a:t>Quãng đường BC dài là:</a:t>
            </a:r>
          </a:p>
          <a:p>
            <a:pPr algn="ctr"/>
            <a:r>
              <a:rPr lang="en-US" sz="2800" smtClean="0"/>
              <a:t>172 x 4 = 688 (m) </a:t>
            </a:r>
          </a:p>
          <a:p>
            <a:pPr algn="ctr"/>
            <a:r>
              <a:rPr lang="en-US" sz="2800" smtClean="0"/>
              <a:t>Quãng đường AC dài là: </a:t>
            </a:r>
          </a:p>
          <a:p>
            <a:pPr algn="ctr"/>
            <a:r>
              <a:rPr lang="en-US" sz="2800" smtClean="0"/>
              <a:t>172 + 688 = 860 (m)</a:t>
            </a:r>
          </a:p>
          <a:p>
            <a:pPr algn="ctr"/>
            <a:r>
              <a:rPr lang="en-US" sz="2800" smtClean="0"/>
              <a:t>Đáp số: 860m</a:t>
            </a:r>
          </a:p>
          <a:p>
            <a:pPr algn="ctr"/>
            <a:endParaRPr lang="en-US" sz="2800" smtClean="0"/>
          </a:p>
        </p:txBody>
      </p:sp>
      <p:grpSp>
        <p:nvGrpSpPr>
          <p:cNvPr id="23" name="Group 22"/>
          <p:cNvGrpSpPr/>
          <p:nvPr/>
        </p:nvGrpSpPr>
        <p:grpSpPr>
          <a:xfrm>
            <a:off x="1479830" y="1698806"/>
            <a:ext cx="6401238" cy="1438349"/>
            <a:chOff x="851410" y="1825659"/>
            <a:chExt cx="6401238" cy="1438349"/>
          </a:xfrm>
        </p:grpSpPr>
        <p:grpSp>
          <p:nvGrpSpPr>
            <p:cNvPr id="14" name="Group 13"/>
            <p:cNvGrpSpPr/>
            <p:nvPr/>
          </p:nvGrpSpPr>
          <p:grpSpPr>
            <a:xfrm>
              <a:off x="1187623" y="2319384"/>
              <a:ext cx="5728812" cy="317947"/>
              <a:chOff x="1187624" y="2348880"/>
              <a:chExt cx="5728812" cy="317947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1187624" y="2492896"/>
                <a:ext cx="572881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1187624" y="2348880"/>
                <a:ext cx="0" cy="28803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2411760" y="2378795"/>
                <a:ext cx="0" cy="28803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3563888" y="2378795"/>
                <a:ext cx="0" cy="28803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4696067" y="2348880"/>
                <a:ext cx="0" cy="28803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5796156" y="2378795"/>
                <a:ext cx="0" cy="28803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flipV="1">
                <a:off x="6916436" y="2348880"/>
                <a:ext cx="0" cy="28803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/>
            <p:cNvSpPr txBox="1"/>
            <p:nvPr/>
          </p:nvSpPr>
          <p:spPr>
            <a:xfrm>
              <a:off x="851410" y="1825660"/>
              <a:ext cx="672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smtClean="0"/>
                <a:t>A</a:t>
              </a:r>
              <a:endParaRPr lang="vi-VN" sz="2400" b="1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09348" y="1825659"/>
              <a:ext cx="672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/>
                <a:t>B</a:t>
              </a:r>
              <a:endParaRPr lang="vi-VN" sz="2400" b="1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403648" y="1944348"/>
              <a:ext cx="8640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172m</a:t>
              </a:r>
              <a:endParaRPr lang="vi-VN" sz="200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020211" y="2802343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/>
                <a:t>?m</a:t>
              </a:r>
              <a:endParaRPr lang="vi-VN" sz="24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580221" y="1884117"/>
              <a:ext cx="672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/>
                <a:t>C</a:t>
              </a:r>
              <a:endParaRPr lang="vi-VN" sz="2400" b="1"/>
            </a:p>
          </p:txBody>
        </p:sp>
      </p:grpSp>
    </p:spTree>
    <p:extLst>
      <p:ext uri="{BB962C8B-B14F-4D97-AF65-F5344CB8AC3E}">
        <p14:creationId xmlns:p14="http://schemas.microsoft.com/office/powerpoint/2010/main" val="166703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71181" y="213713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043608" y="213713"/>
                <a:ext cx="7848872" cy="15651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800" smtClean="0"/>
                  <a:t>Theo kế hoạch, một tổ sản xuất phải dệt 450 chiếc áo len. Người ta đã làm được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smtClean="0"/>
                  <a:t> kế hoạch đó. Hỏi tổ đó còn phải dệt bao nhiêu chiếc áo len nữa?</a:t>
                </a:r>
                <a:endParaRPr lang="vi-VN" sz="280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13713"/>
                <a:ext cx="7848872" cy="1565172"/>
              </a:xfrm>
              <a:prstGeom prst="rect">
                <a:avLst/>
              </a:prstGeom>
              <a:blipFill rotWithShape="1">
                <a:blip r:embed="rId2"/>
                <a:stretch>
                  <a:fillRect l="-1553" t="-3891" r="-1553" b="-1011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043608" y="2204864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Bài giải</a:t>
            </a:r>
          </a:p>
          <a:p>
            <a:pPr algn="ctr"/>
            <a:r>
              <a:rPr lang="en-US" sz="2800" smtClean="0"/>
              <a:t>Số áo len đã dệt được là:</a:t>
            </a:r>
          </a:p>
          <a:p>
            <a:pPr algn="ctr"/>
            <a:r>
              <a:rPr lang="en-US" sz="2800" smtClean="0"/>
              <a:t>450 : 5 = 90 (chiếc)</a:t>
            </a:r>
          </a:p>
          <a:p>
            <a:pPr algn="ctr"/>
            <a:r>
              <a:rPr lang="en-US" sz="2800" smtClean="0"/>
              <a:t>Tổ đó còn phải dệt số áo len là:</a:t>
            </a:r>
          </a:p>
          <a:p>
            <a:pPr algn="ctr"/>
            <a:r>
              <a:rPr lang="en-US" sz="2800" smtClean="0"/>
              <a:t>450 – 90 = 360 (chiếc)</a:t>
            </a:r>
          </a:p>
          <a:p>
            <a:pPr algn="ctr"/>
            <a:r>
              <a:rPr lang="en-US" sz="2800" smtClean="0"/>
              <a:t>Đáp số: 360 chiếc</a:t>
            </a:r>
            <a:endParaRPr lang="vi-VN" sz="2800"/>
          </a:p>
        </p:txBody>
      </p:sp>
    </p:spTree>
    <p:extLst>
      <p:ext uri="{BB962C8B-B14F-4D97-AF65-F5344CB8AC3E}">
        <p14:creationId xmlns:p14="http://schemas.microsoft.com/office/powerpoint/2010/main" val="102228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71181" y="213713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213713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/>
              <a:t>Tính độ dài đường gấp khúc ABCDE, KMNPQ:</a:t>
            </a:r>
            <a:endParaRPr lang="vi-VN" sz="2800"/>
          </a:p>
        </p:txBody>
      </p:sp>
      <p:grpSp>
        <p:nvGrpSpPr>
          <p:cNvPr id="21" name="Group 20"/>
          <p:cNvGrpSpPr/>
          <p:nvPr/>
        </p:nvGrpSpPr>
        <p:grpSpPr>
          <a:xfrm>
            <a:off x="827584" y="1916832"/>
            <a:ext cx="4176464" cy="1584176"/>
            <a:chOff x="827584" y="1916832"/>
            <a:chExt cx="4176464" cy="1584176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827584" y="1916832"/>
              <a:ext cx="0" cy="1584176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27584" y="1916832"/>
              <a:ext cx="2088232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902742" y="1916832"/>
              <a:ext cx="0" cy="1584176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915816" y="3501008"/>
              <a:ext cx="2088232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4644008" y="3037330"/>
            <a:ext cx="3600400" cy="1601555"/>
            <a:chOff x="4644008" y="3037330"/>
            <a:chExt cx="3600400" cy="1601555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6444208" y="3037330"/>
              <a:ext cx="0" cy="1584176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8244408" y="3054709"/>
              <a:ext cx="0" cy="1584176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644008" y="4621506"/>
              <a:ext cx="180020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444208" y="3054709"/>
              <a:ext cx="180020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371181" y="3356992"/>
            <a:ext cx="672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/>
              <a:t>A</a:t>
            </a:r>
            <a:endParaRPr lang="vi-VN" sz="2800" b="1"/>
          </a:p>
        </p:txBody>
      </p:sp>
      <p:sp>
        <p:nvSpPr>
          <p:cNvPr id="24" name="TextBox 23"/>
          <p:cNvSpPr txBox="1"/>
          <p:nvPr/>
        </p:nvSpPr>
        <p:spPr>
          <a:xfrm>
            <a:off x="232247" y="1380250"/>
            <a:ext cx="672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/>
              <a:t>B</a:t>
            </a:r>
            <a:endParaRPr lang="vi-VN" sz="2800" b="1"/>
          </a:p>
        </p:txBody>
      </p:sp>
      <p:sp>
        <p:nvSpPr>
          <p:cNvPr id="25" name="TextBox 24"/>
          <p:cNvSpPr txBox="1"/>
          <p:nvPr/>
        </p:nvSpPr>
        <p:spPr>
          <a:xfrm>
            <a:off x="2566528" y="1393612"/>
            <a:ext cx="672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/>
              <a:t>C</a:t>
            </a:r>
            <a:endParaRPr lang="vi-VN" sz="2800" b="1"/>
          </a:p>
        </p:txBody>
      </p:sp>
      <p:sp>
        <p:nvSpPr>
          <p:cNvPr id="26" name="TextBox 25"/>
          <p:cNvSpPr txBox="1"/>
          <p:nvPr/>
        </p:nvSpPr>
        <p:spPr>
          <a:xfrm>
            <a:off x="2411760" y="3351829"/>
            <a:ext cx="672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/>
              <a:t>D</a:t>
            </a:r>
            <a:endParaRPr lang="vi-VN" sz="2800" b="1"/>
          </a:p>
        </p:txBody>
      </p:sp>
      <p:sp>
        <p:nvSpPr>
          <p:cNvPr id="27" name="TextBox 26"/>
          <p:cNvSpPr txBox="1"/>
          <p:nvPr/>
        </p:nvSpPr>
        <p:spPr>
          <a:xfrm>
            <a:off x="4968044" y="3278087"/>
            <a:ext cx="672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/>
              <a:t>E</a:t>
            </a:r>
            <a:endParaRPr lang="vi-VN" sz="2800" b="1"/>
          </a:p>
        </p:txBody>
      </p:sp>
      <p:sp>
        <p:nvSpPr>
          <p:cNvPr id="28" name="TextBox 27"/>
          <p:cNvSpPr txBox="1"/>
          <p:nvPr/>
        </p:nvSpPr>
        <p:spPr>
          <a:xfrm>
            <a:off x="4211960" y="4616343"/>
            <a:ext cx="672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/>
              <a:t>K</a:t>
            </a:r>
            <a:endParaRPr lang="vi-VN" sz="2800" b="1"/>
          </a:p>
        </p:txBody>
      </p:sp>
      <p:sp>
        <p:nvSpPr>
          <p:cNvPr id="29" name="TextBox 28"/>
          <p:cNvSpPr txBox="1"/>
          <p:nvPr/>
        </p:nvSpPr>
        <p:spPr>
          <a:xfrm>
            <a:off x="6107994" y="4616343"/>
            <a:ext cx="672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/>
              <a:t>M</a:t>
            </a:r>
            <a:endParaRPr lang="vi-VN" sz="2800" b="1"/>
          </a:p>
        </p:txBody>
      </p:sp>
      <p:sp>
        <p:nvSpPr>
          <p:cNvPr id="30" name="TextBox 29"/>
          <p:cNvSpPr txBox="1"/>
          <p:nvPr/>
        </p:nvSpPr>
        <p:spPr>
          <a:xfrm>
            <a:off x="6107993" y="2538613"/>
            <a:ext cx="672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/>
              <a:t>N</a:t>
            </a:r>
            <a:endParaRPr lang="vi-VN" sz="2800" b="1"/>
          </a:p>
        </p:txBody>
      </p:sp>
      <p:sp>
        <p:nvSpPr>
          <p:cNvPr id="31" name="TextBox 30"/>
          <p:cNvSpPr txBox="1"/>
          <p:nvPr/>
        </p:nvSpPr>
        <p:spPr>
          <a:xfrm>
            <a:off x="7908194" y="2538613"/>
            <a:ext cx="672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/>
              <a:t>P</a:t>
            </a:r>
            <a:endParaRPr lang="vi-VN" sz="2800" b="1"/>
          </a:p>
        </p:txBody>
      </p:sp>
      <p:sp>
        <p:nvSpPr>
          <p:cNvPr id="32" name="TextBox 31"/>
          <p:cNvSpPr txBox="1"/>
          <p:nvPr/>
        </p:nvSpPr>
        <p:spPr>
          <a:xfrm>
            <a:off x="8028383" y="4616343"/>
            <a:ext cx="672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/>
              <a:t>Q</a:t>
            </a:r>
            <a:endParaRPr lang="vi-VN" sz="2800" b="1"/>
          </a:p>
        </p:txBody>
      </p:sp>
      <p:sp>
        <p:nvSpPr>
          <p:cNvPr id="33" name="TextBox 32"/>
          <p:cNvSpPr txBox="1"/>
          <p:nvPr/>
        </p:nvSpPr>
        <p:spPr>
          <a:xfrm>
            <a:off x="827584" y="2538611"/>
            <a:ext cx="816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3cm</a:t>
            </a:r>
            <a:endParaRPr lang="vi-VN" sz="2400"/>
          </a:p>
        </p:txBody>
      </p:sp>
      <p:sp>
        <p:nvSpPr>
          <p:cNvPr id="34" name="TextBox 33"/>
          <p:cNvSpPr txBox="1"/>
          <p:nvPr/>
        </p:nvSpPr>
        <p:spPr>
          <a:xfrm>
            <a:off x="2902742" y="2478087"/>
            <a:ext cx="816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3cm</a:t>
            </a:r>
            <a:endParaRPr lang="vi-VN" sz="2400"/>
          </a:p>
        </p:txBody>
      </p:sp>
      <p:sp>
        <p:nvSpPr>
          <p:cNvPr id="35" name="TextBox 34"/>
          <p:cNvSpPr txBox="1"/>
          <p:nvPr/>
        </p:nvSpPr>
        <p:spPr>
          <a:xfrm>
            <a:off x="5699772" y="3667670"/>
            <a:ext cx="816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3cm</a:t>
            </a:r>
            <a:endParaRPr lang="vi-VN" sz="2400"/>
          </a:p>
        </p:txBody>
      </p:sp>
      <p:sp>
        <p:nvSpPr>
          <p:cNvPr id="36" name="TextBox 35"/>
          <p:cNvSpPr txBox="1"/>
          <p:nvPr/>
        </p:nvSpPr>
        <p:spPr>
          <a:xfrm>
            <a:off x="7499972" y="3682205"/>
            <a:ext cx="816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3cm</a:t>
            </a:r>
            <a:endParaRPr lang="vi-VN" sz="2400"/>
          </a:p>
        </p:txBody>
      </p:sp>
      <p:sp>
        <p:nvSpPr>
          <p:cNvPr id="37" name="TextBox 36"/>
          <p:cNvSpPr txBox="1"/>
          <p:nvPr/>
        </p:nvSpPr>
        <p:spPr>
          <a:xfrm>
            <a:off x="6936086" y="2600168"/>
            <a:ext cx="816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3cm</a:t>
            </a:r>
            <a:endParaRPr lang="vi-VN" sz="2400"/>
          </a:p>
        </p:txBody>
      </p:sp>
      <p:sp>
        <p:nvSpPr>
          <p:cNvPr id="38" name="TextBox 37"/>
          <p:cNvSpPr txBox="1"/>
          <p:nvPr/>
        </p:nvSpPr>
        <p:spPr>
          <a:xfrm>
            <a:off x="5135886" y="4143870"/>
            <a:ext cx="816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3cm</a:t>
            </a:r>
            <a:endParaRPr lang="vi-VN" sz="2400"/>
          </a:p>
        </p:txBody>
      </p:sp>
      <p:sp>
        <p:nvSpPr>
          <p:cNvPr id="39" name="TextBox 38"/>
          <p:cNvSpPr txBox="1"/>
          <p:nvPr/>
        </p:nvSpPr>
        <p:spPr>
          <a:xfrm>
            <a:off x="3667574" y="3037330"/>
            <a:ext cx="816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4</a:t>
            </a:r>
            <a:r>
              <a:rPr lang="en-US" sz="2400" smtClean="0"/>
              <a:t>cm</a:t>
            </a:r>
            <a:endParaRPr lang="vi-VN" sz="2400"/>
          </a:p>
        </p:txBody>
      </p:sp>
      <p:sp>
        <p:nvSpPr>
          <p:cNvPr id="40" name="TextBox 39"/>
          <p:cNvSpPr txBox="1"/>
          <p:nvPr/>
        </p:nvSpPr>
        <p:spPr>
          <a:xfrm>
            <a:off x="1463478" y="1473543"/>
            <a:ext cx="816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4</a:t>
            </a:r>
            <a:r>
              <a:rPr lang="en-US" sz="2400" smtClean="0"/>
              <a:t>cm</a:t>
            </a:r>
            <a:endParaRPr lang="vi-VN" sz="2400"/>
          </a:p>
        </p:txBody>
      </p:sp>
    </p:spTree>
    <p:extLst>
      <p:ext uri="{BB962C8B-B14F-4D97-AF65-F5344CB8AC3E}">
        <p14:creationId xmlns:p14="http://schemas.microsoft.com/office/powerpoint/2010/main" val="2820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2" val="1f9b6e699c12cacc619cea9e3510b4abd0341d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1&quot;/&gt;&lt;property id=&quot;20307&quot; value=&quot;258&quot;/&gt;&lt;/object&gt;&lt;object type=&quot;3&quot; unique_id=&quot;10006&quot;&gt;&lt;property id=&quot;20148&quot; value=&quot;5&quot;/&gt;&lt;property id=&quot;20300&quot; value=&quot;Slide 2&quot;/&gt;&lt;property id=&quot;20307&quot; value=&quot;259&quot;/&gt;&lt;/object&gt;&lt;object type=&quot;3&quot; unique_id=&quot;10007&quot;&gt;&lt;property id=&quot;20148&quot; value=&quot;5&quot;/&gt;&lt;property id=&quot;20300&quot; value=&quot;Slide 3&quot;/&gt;&lt;property id=&quot;20307&quot; value=&quot;260&quot;/&gt;&lt;/object&gt;&lt;object type=&quot;3&quot; unique_id=&quot;10008&quot;&gt;&lt;property id=&quot;20148&quot; value=&quot;5&quot;/&gt;&lt;property id=&quot;20300&quot; value=&quot;Slide 4&quot;/&gt;&lt;property id=&quot;20307&quot; value=&quot;261&quot;/&gt;&lt;/object&gt;&lt;object type=&quot;3&quot; unique_id=&quot;10037&quot;&gt;&lt;property id=&quot;20148&quot; value=&quot;5&quot;/&gt;&lt;property id=&quot;20300&quot; value=&quot;Slide 5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342</Words>
  <Application>Microsoft Office PowerPoint</Application>
  <PresentationFormat>On-screen Show (4:3)</PresentationFormat>
  <Paragraphs>74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9</cp:revision>
  <dcterms:created xsi:type="dcterms:W3CDTF">2016-12-07T08:54:03Z</dcterms:created>
  <dcterms:modified xsi:type="dcterms:W3CDTF">2016-12-08T01:18:18Z</dcterms:modified>
</cp:coreProperties>
</file>